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7200900" cy="10080625"/>
  <p:notesSz cx="6797675" cy="9926638"/>
  <p:defaultTextStyle>
    <a:defPPr>
      <a:defRPr lang="de-DE"/>
    </a:defPPr>
    <a:lvl1pPr algn="l" rtl="0" eaLnBrk="0" fontAlgn="base" hangingPunct="0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sz="1900"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sz="1900"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33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7" d="100"/>
          <a:sy n="77" d="100"/>
        </p:scale>
        <p:origin x="-3324" y="-378"/>
      </p:cViewPr>
      <p:guideLst>
        <p:guide orient="horz" pos="3175"/>
        <p:guide pos="226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900113" y="1649413"/>
            <a:ext cx="5400675" cy="3509962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900113" y="5294313"/>
            <a:ext cx="5400675" cy="2433637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20B606E-8064-4EB3-A6D5-A8AB3A50CD6B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16900345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C0DA88B-1DF7-41A7-BDCD-4C867CFECB7E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28505284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5221288" y="404813"/>
            <a:ext cx="1619250" cy="8599487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60363" y="404813"/>
            <a:ext cx="4708525" cy="8599487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0928190-1B4B-48C2-9AE5-AE5E50706569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9117728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6888A9C-C157-4B29-B408-BF65A9C001C9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14651875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0538" y="2513013"/>
            <a:ext cx="6211887" cy="4194175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0538" y="6746875"/>
            <a:ext cx="6211887" cy="22050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1933354-FA82-467B-85D6-058EB9CA286D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2143744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60363" y="2352675"/>
            <a:ext cx="3163887" cy="6651625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676650" y="2352675"/>
            <a:ext cx="3163888" cy="6651625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25829777-59D0-450F-801F-27C91F3CC3CE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901190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536575"/>
            <a:ext cx="6211888" cy="19478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95300" y="2471738"/>
            <a:ext cx="3046413" cy="12112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95300" y="3683000"/>
            <a:ext cx="3046413" cy="5414963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3644900" y="2471738"/>
            <a:ext cx="3062288" cy="12112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3644900" y="3683000"/>
            <a:ext cx="3062288" cy="5414963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8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9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C555BB2-5367-465C-9035-FB39B71BC1CD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41659202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EBE4CD9-0EF8-4017-97C2-6C170E5C3DFE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11945226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91431A6-3B61-4DBB-B4BB-CEC996EC45C2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21731265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671513"/>
            <a:ext cx="2322513" cy="235267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060700" y="1450975"/>
            <a:ext cx="3646488" cy="716438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0" y="3024188"/>
            <a:ext cx="2322513" cy="560228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1DB9A96-879B-4D95-B33B-4EEF35549AA6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33390220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95300" y="671513"/>
            <a:ext cx="2322513" cy="235267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3060700" y="1450975"/>
            <a:ext cx="3646488" cy="716438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de-DE" noProof="0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95300" y="3024188"/>
            <a:ext cx="2322513" cy="5602287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7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A21A74E-C7C5-4C49-AB13-F14D94E2BF9C}" type="slidenum">
              <a:rPr lang="de-DE" altLang="de-DE"/>
              <a:pPr/>
              <a:t>‹Nr.›</a:t>
            </a:fld>
            <a:endParaRPr lang="de-DE" altLang="de-DE"/>
          </a:p>
        </p:txBody>
      </p:sp>
    </p:spTree>
    <p:extLst>
      <p:ext uri="{BB962C8B-B14F-4D97-AF65-F5344CB8AC3E}">
        <p14:creationId xmlns:p14="http://schemas.microsoft.com/office/powerpoint/2010/main" val="3645661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60363" y="404813"/>
            <a:ext cx="6480175" cy="16795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8746" tIns="49373" rIns="98746" bIns="49373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 smtClean="0"/>
              <a:t>Titelmasterformat durch Klicken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60363" y="2352675"/>
            <a:ext cx="6480175" cy="6651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8746" tIns="49373" rIns="98746" bIns="49373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altLang="de-DE" smtClean="0"/>
              <a:t>Textmasterformate durch Klicken bearbeiten</a:t>
            </a:r>
          </a:p>
          <a:p>
            <a:pPr lvl="1"/>
            <a:r>
              <a:rPr lang="de-DE" altLang="de-DE" smtClean="0"/>
              <a:t>Zweite Ebene</a:t>
            </a:r>
          </a:p>
          <a:p>
            <a:pPr lvl="2"/>
            <a:r>
              <a:rPr lang="de-DE" altLang="de-DE" smtClean="0"/>
              <a:t>Dritte Ebene</a:t>
            </a:r>
          </a:p>
          <a:p>
            <a:pPr lvl="3"/>
            <a:r>
              <a:rPr lang="de-DE" altLang="de-DE" smtClean="0"/>
              <a:t>Vierte Ebene</a:t>
            </a:r>
          </a:p>
          <a:p>
            <a:pPr lvl="4"/>
            <a:r>
              <a:rPr lang="de-DE" altLang="de-DE" smtClean="0"/>
              <a:t>Fünfte Ebene</a:t>
            </a:r>
          </a:p>
        </p:txBody>
      </p:sp>
      <p:sp>
        <p:nvSpPr>
          <p:cNvPr id="1028" name="Rectangle 4">
            <a:extLst>
              <a:ext uri="{FF2B5EF4-FFF2-40B4-BE49-F238E27FC236}">
                <a16:creationId xmlns:a16="http://schemas.microsoft.com/office/drawing/2014/main" xmlns="" id="{FEC60E9E-73B5-4F71-85FD-64276EA8DB81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60363" y="9178925"/>
            <a:ext cx="1679575" cy="7000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8746" tIns="49373" rIns="98746" bIns="49373" numCol="1" anchor="t" anchorCtr="0" compatLnSpc="1">
            <a:prstTxWarp prst="textNoShape">
              <a:avLst/>
            </a:prstTxWarp>
          </a:bodyPr>
          <a:lstStyle>
            <a:lvl1pPr defTabSz="987425" eaLnBrk="1" hangingPunct="1">
              <a:defRPr sz="15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1029" name="Rectangle 5">
            <a:extLst>
              <a:ext uri="{FF2B5EF4-FFF2-40B4-BE49-F238E27FC236}">
                <a16:creationId xmlns:a16="http://schemas.microsoft.com/office/drawing/2014/main" xmlns="" id="{04B61A68-473D-4B8D-9407-B98A1010ED9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460625" y="9178925"/>
            <a:ext cx="2279650" cy="7000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8746" tIns="49373" rIns="98746" bIns="49373" numCol="1" anchor="t" anchorCtr="0" compatLnSpc="1">
            <a:prstTxWarp prst="textNoShape">
              <a:avLst/>
            </a:prstTxWarp>
          </a:bodyPr>
          <a:lstStyle>
            <a:lvl1pPr algn="ctr" defTabSz="987425" eaLnBrk="1" hangingPunct="1">
              <a:defRPr sz="1500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pPr>
              <a:defRPr/>
            </a:pPr>
            <a:endParaRPr lang="de-DE" altLang="de-DE"/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xmlns="" id="{7A7E56C8-C8E2-4C3C-8CFB-A2B254872395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160963" y="9178925"/>
            <a:ext cx="1679575" cy="7000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8746" tIns="49373" rIns="98746" bIns="49373" numCol="1" anchor="t" anchorCtr="0" compatLnSpc="1">
            <a:prstTxWarp prst="textNoShape">
              <a:avLst/>
            </a:prstTxWarp>
          </a:bodyPr>
          <a:lstStyle>
            <a:lvl1pPr algn="r" defTabSz="987425" eaLnBrk="1" hangingPunct="1">
              <a:defRPr sz="1500"/>
            </a:lvl1pPr>
          </a:lstStyle>
          <a:p>
            <a:fld id="{83F81314-9B44-420D-94A3-A61E0E821EA4}" type="slidenum">
              <a:rPr lang="de-DE" altLang="de-DE"/>
              <a:pPr/>
              <a:t>‹Nr.›</a:t>
            </a:fld>
            <a:endParaRPr lang="de-DE" alt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87425" rtl="0" eaLnBrk="0" fontAlgn="base" hangingPunct="0">
        <a:spcBef>
          <a:spcPct val="0"/>
        </a:spcBef>
        <a:spcAft>
          <a:spcPct val="0"/>
        </a:spcAft>
        <a:defRPr sz="48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defTabSz="987425" rtl="0" eaLnBrk="0" fontAlgn="base" hangingPunct="0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panose="020B0604020202020204" pitchFamily="34" charset="0"/>
          <a:cs typeface="Arial" panose="020B0604020202020204" pitchFamily="34" charset="0"/>
        </a:defRPr>
      </a:lvl2pPr>
      <a:lvl3pPr algn="ctr" defTabSz="987425" rtl="0" eaLnBrk="0" fontAlgn="base" hangingPunct="0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panose="020B0604020202020204" pitchFamily="34" charset="0"/>
          <a:cs typeface="Arial" panose="020B0604020202020204" pitchFamily="34" charset="0"/>
        </a:defRPr>
      </a:lvl3pPr>
      <a:lvl4pPr algn="ctr" defTabSz="987425" rtl="0" eaLnBrk="0" fontAlgn="base" hangingPunct="0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panose="020B0604020202020204" pitchFamily="34" charset="0"/>
          <a:cs typeface="Arial" panose="020B0604020202020204" pitchFamily="34" charset="0"/>
        </a:defRPr>
      </a:lvl4pPr>
      <a:lvl5pPr algn="ctr" defTabSz="987425" rtl="0" eaLnBrk="0" fontAlgn="base" hangingPunct="0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panose="020B0604020202020204" pitchFamily="34" charset="0"/>
          <a:cs typeface="Arial" panose="020B0604020202020204" pitchFamily="34" charset="0"/>
        </a:defRPr>
      </a:lvl5pPr>
      <a:lvl6pPr marL="457200" algn="ctr" defTabSz="987425" rtl="0" fontAlgn="base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panose="020B0604020202020204" pitchFamily="34" charset="0"/>
          <a:cs typeface="Arial" panose="020B0604020202020204" pitchFamily="34" charset="0"/>
        </a:defRPr>
      </a:lvl6pPr>
      <a:lvl7pPr marL="914400" algn="ctr" defTabSz="987425" rtl="0" fontAlgn="base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panose="020B0604020202020204" pitchFamily="34" charset="0"/>
          <a:cs typeface="Arial" panose="020B0604020202020204" pitchFamily="34" charset="0"/>
        </a:defRPr>
      </a:lvl7pPr>
      <a:lvl8pPr marL="1371600" algn="ctr" defTabSz="987425" rtl="0" fontAlgn="base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panose="020B0604020202020204" pitchFamily="34" charset="0"/>
          <a:cs typeface="Arial" panose="020B0604020202020204" pitchFamily="34" charset="0"/>
        </a:defRPr>
      </a:lvl8pPr>
      <a:lvl9pPr marL="1828800" algn="ctr" defTabSz="987425" rtl="0" fontAlgn="base">
        <a:spcBef>
          <a:spcPct val="0"/>
        </a:spcBef>
        <a:spcAft>
          <a:spcPct val="0"/>
        </a:spcAft>
        <a:defRPr sz="4800">
          <a:solidFill>
            <a:schemeClr val="tx2"/>
          </a:solidFill>
          <a:latin typeface="Arial" panose="020B0604020202020204" pitchFamily="34" charset="0"/>
          <a:cs typeface="Arial" panose="020B0604020202020204" pitchFamily="34" charset="0"/>
        </a:defRPr>
      </a:lvl9pPr>
    </p:titleStyle>
    <p:bodyStyle>
      <a:lvl1pPr marL="369888" indent="-369888" algn="l" defTabSz="987425" rtl="0" eaLnBrk="0" fontAlgn="base" hangingPunct="0">
        <a:spcBef>
          <a:spcPct val="20000"/>
        </a:spcBef>
        <a:spcAft>
          <a:spcPct val="0"/>
        </a:spcAft>
        <a:buChar char="•"/>
        <a:defRPr sz="3500" kern="1200">
          <a:solidFill>
            <a:schemeClr val="tx1"/>
          </a:solidFill>
          <a:latin typeface="+mn-lt"/>
          <a:ea typeface="+mn-ea"/>
          <a:cs typeface="+mn-cs"/>
        </a:defRPr>
      </a:lvl1pPr>
      <a:lvl2pPr marL="801688" indent="-307975" algn="l" defTabSz="987425" rtl="0" eaLnBrk="0" fontAlgn="base" hangingPunct="0">
        <a:spcBef>
          <a:spcPct val="20000"/>
        </a:spcBef>
        <a:spcAft>
          <a:spcPct val="0"/>
        </a:spcAft>
        <a:buChar char="–"/>
        <a:defRPr sz="3000" kern="1200">
          <a:solidFill>
            <a:schemeClr val="tx1"/>
          </a:solidFill>
          <a:latin typeface="+mn-lt"/>
          <a:ea typeface="+mn-ea"/>
          <a:cs typeface="+mn-cs"/>
        </a:defRPr>
      </a:lvl2pPr>
      <a:lvl3pPr marL="1235075" indent="-247650" algn="l" defTabSz="987425" rtl="0" eaLnBrk="0" fontAlgn="base" hangingPunct="0">
        <a:spcBef>
          <a:spcPct val="20000"/>
        </a:spcBef>
        <a:spcAft>
          <a:spcPct val="0"/>
        </a:spcAft>
        <a:buChar char="•"/>
        <a:defRPr sz="2600" kern="1200">
          <a:solidFill>
            <a:schemeClr val="tx1"/>
          </a:solidFill>
          <a:latin typeface="+mn-lt"/>
          <a:ea typeface="+mn-ea"/>
          <a:cs typeface="+mn-cs"/>
        </a:defRPr>
      </a:lvl3pPr>
      <a:lvl4pPr marL="1728788" indent="-247650" algn="l" defTabSz="987425" rtl="0" eaLnBrk="0" fontAlgn="base" hangingPunct="0">
        <a:spcBef>
          <a:spcPct val="20000"/>
        </a:spcBef>
        <a:spcAft>
          <a:spcPct val="0"/>
        </a:spcAft>
        <a:buChar char="–"/>
        <a:defRPr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2222500" indent="-247650" algn="l" defTabSz="987425" rtl="0" eaLnBrk="0" fontAlgn="base" hangingPunct="0">
        <a:spcBef>
          <a:spcPct val="20000"/>
        </a:spcBef>
        <a:spcAft>
          <a:spcPct val="0"/>
        </a:spcAft>
        <a:buChar char="»"/>
        <a:defRPr sz="2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Rectangle 2"/>
          <p:cNvSpPr>
            <a:spLocks noGrp="1" noChangeArrowheads="1"/>
          </p:cNvSpPr>
          <p:nvPr>
            <p:ph type="ctrTitle"/>
          </p:nvPr>
        </p:nvSpPr>
        <p:spPr>
          <a:xfrm>
            <a:off x="539750" y="0"/>
            <a:ext cx="6121400" cy="560388"/>
          </a:xfrm>
        </p:spPr>
        <p:txBody>
          <a:bodyPr anchor="ctr"/>
          <a:lstStyle/>
          <a:p>
            <a:pPr eaLnBrk="1" hangingPunct="1"/>
            <a:r>
              <a:rPr lang="de-DE" altLang="de-DE" sz="1900" smtClean="0"/>
              <a:t>Präsentationsfolie Gruppe 3 a</a:t>
            </a:r>
          </a:p>
        </p:txBody>
      </p:sp>
      <p:pic>
        <p:nvPicPr>
          <p:cNvPr id="2052" name="Picture 13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39574" y="6441922"/>
            <a:ext cx="2693988" cy="27638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2054" name="Rechteck 5"/>
          <p:cNvSpPr>
            <a:spLocks noChangeArrowheads="1"/>
          </p:cNvSpPr>
          <p:nvPr/>
        </p:nvSpPr>
        <p:spPr bwMode="auto">
          <a:xfrm>
            <a:off x="316828" y="9197137"/>
            <a:ext cx="3600450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 sz="1900"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>
              <a:defRPr sz="1900"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>
              <a:defRPr sz="1900"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>
              <a:defRPr sz="1900"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>
              <a:defRPr sz="1900"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900"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900"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900"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900"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r>
              <a:rPr lang="de-DE" altLang="de-DE" sz="800" dirty="0" smtClean="0">
                <a:cs typeface="Times New Roman" pitchFamily="18" charset="0"/>
              </a:rPr>
              <a:t>Bild: </a:t>
            </a:r>
            <a:r>
              <a:rPr lang="de-DE" altLang="de-DE" sz="800" dirty="0" smtClean="0">
                <a:cs typeface="Times New Roman" pitchFamily="18" charset="0"/>
              </a:rPr>
              <a:t>Honeywell</a:t>
            </a:r>
            <a:endParaRPr lang="de-DE" altLang="de-DE" sz="800" dirty="0"/>
          </a:p>
        </p:txBody>
      </p:sp>
      <p:sp>
        <p:nvSpPr>
          <p:cNvPr id="3" name="Textfeld 2"/>
          <p:cNvSpPr txBox="1"/>
          <p:nvPr/>
        </p:nvSpPr>
        <p:spPr>
          <a:xfrm>
            <a:off x="648122" y="863848"/>
            <a:ext cx="6032421" cy="5578074"/>
          </a:xfrm>
          <a:prstGeom prst="rect">
            <a:avLst/>
          </a:prstGeom>
          <a:noFill/>
          <a:ln>
            <a:solidFill>
              <a:srgbClr val="000000"/>
            </a:solidFill>
          </a:ln>
        </p:spPr>
        <p:txBody>
          <a:bodyPr vert="vert270" wrap="square" rtlCol="0">
            <a:spAutoFit/>
          </a:bodyPr>
          <a:lstStyle/>
          <a:p>
            <a:r>
              <a:rPr lang="de-DE" dirty="0" smtClean="0"/>
              <a:t>Bild einfügen: Strangschema mit Regelung Buderus </a:t>
            </a:r>
            <a:r>
              <a:rPr lang="de-DE" dirty="0" err="1" smtClean="0"/>
              <a:t>Logano</a:t>
            </a:r>
            <a:r>
              <a:rPr lang="de-DE" dirty="0" smtClean="0"/>
              <a:t> plus GB125 und </a:t>
            </a:r>
            <a:r>
              <a:rPr lang="de-DE" dirty="0" err="1" smtClean="0"/>
              <a:t>Logalux</a:t>
            </a:r>
            <a:r>
              <a:rPr lang="de-DE" dirty="0" smtClean="0"/>
              <a:t> SMS</a:t>
            </a:r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 smtClean="0"/>
          </a:p>
          <a:p>
            <a:endParaRPr lang="de-DE" dirty="0"/>
          </a:p>
          <a:p>
            <a:endParaRPr lang="de-DE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tandarddesign">
  <a:themeElements>
    <a:clrScheme name="Standard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andard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874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altLang="de-DE" sz="19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cs typeface="Arial" panose="020B060402020202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87425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altLang="de-DE" sz="19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cs typeface="Arial" panose="020B0604020202020204" pitchFamily="34" charset="0"/>
          </a:defRPr>
        </a:defPPr>
      </a:lstStyle>
    </a:lnDef>
  </a:objectDefaults>
  <a:extraClrSchemeLst>
    <a:extraClrScheme>
      <a:clrScheme name="Standard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</Words>
  <Application>Microsoft Office PowerPoint</Application>
  <PresentationFormat>Benutzerdefiniert</PresentationFormat>
  <Paragraphs>19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Standarddesign</vt:lpstr>
      <vt:lpstr>Präsentationsfolie Gruppe 3 a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Martin Weigert</dc:creator>
  <cp:lastModifiedBy>Chretiennot, Thierry (LS)</cp:lastModifiedBy>
  <cp:revision>9</cp:revision>
  <cp:lastPrinted>2019-03-28T10:07:48Z</cp:lastPrinted>
  <dcterms:created xsi:type="dcterms:W3CDTF">2014-10-17T18:13:12Z</dcterms:created>
  <dcterms:modified xsi:type="dcterms:W3CDTF">2019-03-28T12:08:36Z</dcterms:modified>
</cp:coreProperties>
</file>

<file path=docProps/thumbnail.jpeg>
</file>